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8" r:id="rId4"/>
    <p:sldId id="279" r:id="rId5"/>
    <p:sldId id="280" r:id="rId6"/>
    <p:sldId id="281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37B41-D520-4AEF-BA45-40F8EBBCBC51}" v="62" dt="2023-10-20T21:29:37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Taylor" userId="e0f5eb598b723852" providerId="LiveId" clId="{09B37B41-D520-4AEF-BA45-40F8EBBCBC51}"/>
    <pc:docChg chg="addSld delSld modSld sldOrd modMainMaster modShowInfo">
      <pc:chgData name="Laura Taylor" userId="e0f5eb598b723852" providerId="LiveId" clId="{09B37B41-D520-4AEF-BA45-40F8EBBCBC51}" dt="2023-10-20T22:04:48.486" v="115" actId="47"/>
      <pc:docMkLst>
        <pc:docMk/>
      </pc:docMkLst>
      <pc:sldChg chg="del modTransition">
        <pc:chgData name="Laura Taylor" userId="e0f5eb598b723852" providerId="LiveId" clId="{09B37B41-D520-4AEF-BA45-40F8EBBCBC51}" dt="2023-10-20T21:51:35.340" v="81" actId="47"/>
        <pc:sldMkLst>
          <pc:docMk/>
          <pc:sldMk cId="336088451" sldId="257"/>
        </pc:sldMkLst>
      </pc:sldChg>
      <pc:sldChg chg="del modTransition">
        <pc:chgData name="Laura Taylor" userId="e0f5eb598b723852" providerId="LiveId" clId="{09B37B41-D520-4AEF-BA45-40F8EBBCBC51}" dt="2023-10-20T21:51:30.045" v="73" actId="47"/>
        <pc:sldMkLst>
          <pc:docMk/>
          <pc:sldMk cId="1910063144" sldId="258"/>
        </pc:sldMkLst>
      </pc:sldChg>
      <pc:sldChg chg="del modTransition">
        <pc:chgData name="Laura Taylor" userId="e0f5eb598b723852" providerId="LiveId" clId="{09B37B41-D520-4AEF-BA45-40F8EBBCBC51}" dt="2023-10-20T21:51:30.724" v="74" actId="47"/>
        <pc:sldMkLst>
          <pc:docMk/>
          <pc:sldMk cId="3549556653" sldId="259"/>
        </pc:sldMkLst>
      </pc:sldChg>
      <pc:sldChg chg="del modTransition">
        <pc:chgData name="Laura Taylor" userId="e0f5eb598b723852" providerId="LiveId" clId="{09B37B41-D520-4AEF-BA45-40F8EBBCBC51}" dt="2023-10-20T21:51:31.353" v="75" actId="47"/>
        <pc:sldMkLst>
          <pc:docMk/>
          <pc:sldMk cId="1578516891" sldId="260"/>
        </pc:sldMkLst>
      </pc:sldChg>
      <pc:sldChg chg="del modTransition">
        <pc:chgData name="Laura Taylor" userId="e0f5eb598b723852" providerId="LiveId" clId="{09B37B41-D520-4AEF-BA45-40F8EBBCBC51}" dt="2023-10-20T21:51:31.997" v="76" actId="47"/>
        <pc:sldMkLst>
          <pc:docMk/>
          <pc:sldMk cId="3727687788" sldId="261"/>
        </pc:sldMkLst>
      </pc:sldChg>
      <pc:sldChg chg="del modTransition">
        <pc:chgData name="Laura Taylor" userId="e0f5eb598b723852" providerId="LiveId" clId="{09B37B41-D520-4AEF-BA45-40F8EBBCBC51}" dt="2023-10-20T21:51:32.612" v="77" actId="47"/>
        <pc:sldMkLst>
          <pc:docMk/>
          <pc:sldMk cId="4206397192" sldId="262"/>
        </pc:sldMkLst>
      </pc:sldChg>
      <pc:sldChg chg="del modTransition">
        <pc:chgData name="Laura Taylor" userId="e0f5eb598b723852" providerId="LiveId" clId="{09B37B41-D520-4AEF-BA45-40F8EBBCBC51}" dt="2023-10-20T21:51:33.274" v="78" actId="47"/>
        <pc:sldMkLst>
          <pc:docMk/>
          <pc:sldMk cId="601968067" sldId="263"/>
        </pc:sldMkLst>
      </pc:sldChg>
      <pc:sldChg chg="del modTransition">
        <pc:chgData name="Laura Taylor" userId="e0f5eb598b723852" providerId="LiveId" clId="{09B37B41-D520-4AEF-BA45-40F8EBBCBC51}" dt="2023-10-20T21:51:33.951" v="79" actId="47"/>
        <pc:sldMkLst>
          <pc:docMk/>
          <pc:sldMk cId="2032003582" sldId="264"/>
        </pc:sldMkLst>
      </pc:sldChg>
      <pc:sldChg chg="del modTransition">
        <pc:chgData name="Laura Taylor" userId="e0f5eb598b723852" providerId="LiveId" clId="{09B37B41-D520-4AEF-BA45-40F8EBBCBC51}" dt="2023-10-20T21:51:34.644" v="80" actId="47"/>
        <pc:sldMkLst>
          <pc:docMk/>
          <pc:sldMk cId="2724266193" sldId="265"/>
        </pc:sldMkLst>
      </pc:sldChg>
      <pc:sldChg chg="del modTransition">
        <pc:chgData name="Laura Taylor" userId="e0f5eb598b723852" providerId="LiveId" clId="{09B37B41-D520-4AEF-BA45-40F8EBBCBC51}" dt="2023-10-20T21:51:36.158" v="82" actId="47"/>
        <pc:sldMkLst>
          <pc:docMk/>
          <pc:sldMk cId="937065786" sldId="266"/>
        </pc:sldMkLst>
      </pc:sldChg>
      <pc:sldChg chg="del modTransition">
        <pc:chgData name="Laura Taylor" userId="e0f5eb598b723852" providerId="LiveId" clId="{09B37B41-D520-4AEF-BA45-40F8EBBCBC51}" dt="2023-10-20T21:51:36.930" v="83" actId="47"/>
        <pc:sldMkLst>
          <pc:docMk/>
          <pc:sldMk cId="76429262" sldId="267"/>
        </pc:sldMkLst>
      </pc:sldChg>
      <pc:sldChg chg="del modTransition">
        <pc:chgData name="Laura Taylor" userId="e0f5eb598b723852" providerId="LiveId" clId="{09B37B41-D520-4AEF-BA45-40F8EBBCBC51}" dt="2023-10-20T21:45:13.730" v="67" actId="47"/>
        <pc:sldMkLst>
          <pc:docMk/>
          <pc:sldMk cId="4093455059" sldId="268"/>
        </pc:sldMkLst>
      </pc:sldChg>
      <pc:sldChg chg="del modTransition">
        <pc:chgData name="Laura Taylor" userId="e0f5eb598b723852" providerId="LiveId" clId="{09B37B41-D520-4AEF-BA45-40F8EBBCBC51}" dt="2023-10-20T21:45:14.485" v="70" actId="47"/>
        <pc:sldMkLst>
          <pc:docMk/>
          <pc:sldMk cId="3812458670" sldId="269"/>
        </pc:sldMkLst>
      </pc:sldChg>
      <pc:sldChg chg="del modTransition">
        <pc:chgData name="Laura Taylor" userId="e0f5eb598b723852" providerId="LiveId" clId="{09B37B41-D520-4AEF-BA45-40F8EBBCBC51}" dt="2023-10-20T21:45:14.422" v="68" actId="47"/>
        <pc:sldMkLst>
          <pc:docMk/>
          <pc:sldMk cId="485873686" sldId="270"/>
        </pc:sldMkLst>
      </pc:sldChg>
      <pc:sldChg chg="del modTransition">
        <pc:chgData name="Laura Taylor" userId="e0f5eb598b723852" providerId="LiveId" clId="{09B37B41-D520-4AEF-BA45-40F8EBBCBC51}" dt="2023-10-20T21:45:16.193" v="72" actId="47"/>
        <pc:sldMkLst>
          <pc:docMk/>
          <pc:sldMk cId="3354481596" sldId="271"/>
        </pc:sldMkLst>
      </pc:sldChg>
      <pc:sldChg chg="del modTransition">
        <pc:chgData name="Laura Taylor" userId="e0f5eb598b723852" providerId="LiveId" clId="{09B37B41-D520-4AEF-BA45-40F8EBBCBC51}" dt="2023-10-20T21:45:12.801" v="66" actId="47"/>
        <pc:sldMkLst>
          <pc:docMk/>
          <pc:sldMk cId="3926891469" sldId="272"/>
        </pc:sldMkLst>
      </pc:sldChg>
      <pc:sldChg chg="del modTransition">
        <pc:chgData name="Laura Taylor" userId="e0f5eb598b723852" providerId="LiveId" clId="{09B37B41-D520-4AEF-BA45-40F8EBBCBC51}" dt="2023-10-20T21:45:14.516" v="71" actId="47"/>
        <pc:sldMkLst>
          <pc:docMk/>
          <pc:sldMk cId="1765778240" sldId="273"/>
        </pc:sldMkLst>
      </pc:sldChg>
      <pc:sldChg chg="del modTransition">
        <pc:chgData name="Laura Taylor" userId="e0f5eb598b723852" providerId="LiveId" clId="{09B37B41-D520-4AEF-BA45-40F8EBBCBC51}" dt="2023-10-20T21:45:14.469" v="69" actId="47"/>
        <pc:sldMkLst>
          <pc:docMk/>
          <pc:sldMk cId="2260190768" sldId="274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1254189677" sldId="275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1036377253" sldId="276"/>
        </pc:sldMkLst>
      </pc:sldChg>
      <pc:sldChg chg="del modTransition">
        <pc:chgData name="Laura Taylor" userId="e0f5eb598b723852" providerId="LiveId" clId="{09B37B41-D520-4AEF-BA45-40F8EBBCBC51}" dt="2023-10-20T22:04:38.820" v="114" actId="47"/>
        <pc:sldMkLst>
          <pc:docMk/>
          <pc:sldMk cId="1839952169" sldId="277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1660220719" sldId="278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3696705577" sldId="279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3194145761" sldId="280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2184537146" sldId="281"/>
        </pc:sldMkLst>
      </pc:sldChg>
      <pc:sldChg chg="del modTransition">
        <pc:chgData name="Laura Taylor" userId="e0f5eb598b723852" providerId="LiveId" clId="{09B37B41-D520-4AEF-BA45-40F8EBBCBC51}" dt="2023-10-20T22:04:48.486" v="115" actId="47"/>
        <pc:sldMkLst>
          <pc:docMk/>
          <pc:sldMk cId="2550326182" sldId="282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3097563470" sldId="283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1312752726" sldId="284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265679892" sldId="285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165002813" sldId="286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2057563978" sldId="287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2000096388" sldId="288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4131760019" sldId="289"/>
        </pc:sldMkLst>
      </pc:sldChg>
      <pc:sldChg chg="modTransition">
        <pc:chgData name="Laura Taylor" userId="e0f5eb598b723852" providerId="LiveId" clId="{09B37B41-D520-4AEF-BA45-40F8EBBCBC51}" dt="2023-10-20T21:29:37.218" v="65"/>
        <pc:sldMkLst>
          <pc:docMk/>
          <pc:sldMk cId="3266385236" sldId="290"/>
        </pc:sldMkLst>
      </pc:sldChg>
      <pc:sldChg chg="del modTransition">
        <pc:chgData name="Laura Taylor" userId="e0f5eb598b723852" providerId="LiveId" clId="{09B37B41-D520-4AEF-BA45-40F8EBBCBC51}" dt="2023-10-20T22:00:58.090" v="84" actId="47"/>
        <pc:sldMkLst>
          <pc:docMk/>
          <pc:sldMk cId="2679328076" sldId="291"/>
        </pc:sldMkLst>
      </pc:sldChg>
      <pc:sldChg chg="del modTransition">
        <pc:chgData name="Laura Taylor" userId="e0f5eb598b723852" providerId="LiveId" clId="{09B37B41-D520-4AEF-BA45-40F8EBBCBC51}" dt="2023-10-20T22:00:59.531" v="85" actId="47"/>
        <pc:sldMkLst>
          <pc:docMk/>
          <pc:sldMk cId="3528136352" sldId="292"/>
        </pc:sldMkLst>
      </pc:sldChg>
      <pc:sldChg chg="del modTransition">
        <pc:chgData name="Laura Taylor" userId="e0f5eb598b723852" providerId="LiveId" clId="{09B37B41-D520-4AEF-BA45-40F8EBBCBC51}" dt="2023-10-20T22:01:00.562" v="86" actId="47"/>
        <pc:sldMkLst>
          <pc:docMk/>
          <pc:sldMk cId="3385675663" sldId="293"/>
        </pc:sldMkLst>
      </pc:sldChg>
      <pc:sldChg chg="del modTransition">
        <pc:chgData name="Laura Taylor" userId="e0f5eb598b723852" providerId="LiveId" clId="{09B37B41-D520-4AEF-BA45-40F8EBBCBC51}" dt="2023-10-20T22:01:01.706" v="87" actId="47"/>
        <pc:sldMkLst>
          <pc:docMk/>
          <pc:sldMk cId="3780049063" sldId="294"/>
        </pc:sldMkLst>
      </pc:sldChg>
      <pc:sldChg chg="del modTransition">
        <pc:chgData name="Laura Taylor" userId="e0f5eb598b723852" providerId="LiveId" clId="{09B37B41-D520-4AEF-BA45-40F8EBBCBC51}" dt="2023-10-20T22:01:02.159" v="88" actId="47"/>
        <pc:sldMkLst>
          <pc:docMk/>
          <pc:sldMk cId="3652805966" sldId="295"/>
        </pc:sldMkLst>
      </pc:sldChg>
      <pc:sldChg chg="del modTransition">
        <pc:chgData name="Laura Taylor" userId="e0f5eb598b723852" providerId="LiveId" clId="{09B37B41-D520-4AEF-BA45-40F8EBBCBC51}" dt="2023-10-20T22:01:02.550" v="89" actId="47"/>
        <pc:sldMkLst>
          <pc:docMk/>
          <pc:sldMk cId="246634444" sldId="296"/>
        </pc:sldMkLst>
      </pc:sldChg>
      <pc:sldChg chg="del modTransition">
        <pc:chgData name="Laura Taylor" userId="e0f5eb598b723852" providerId="LiveId" clId="{09B37B41-D520-4AEF-BA45-40F8EBBCBC51}" dt="2023-10-20T22:01:02.847" v="90" actId="47"/>
        <pc:sldMkLst>
          <pc:docMk/>
          <pc:sldMk cId="3425768586" sldId="297"/>
        </pc:sldMkLst>
      </pc:sldChg>
      <pc:sldChg chg="del modTransition">
        <pc:chgData name="Laura Taylor" userId="e0f5eb598b723852" providerId="LiveId" clId="{09B37B41-D520-4AEF-BA45-40F8EBBCBC51}" dt="2023-10-20T22:01:03.175" v="91" actId="47"/>
        <pc:sldMkLst>
          <pc:docMk/>
          <pc:sldMk cId="3795308843" sldId="298"/>
        </pc:sldMkLst>
      </pc:sldChg>
      <pc:sldChg chg="del modTransition">
        <pc:chgData name="Laura Taylor" userId="e0f5eb598b723852" providerId="LiveId" clId="{09B37B41-D520-4AEF-BA45-40F8EBBCBC51}" dt="2023-10-20T22:01:03.425" v="92" actId="47"/>
        <pc:sldMkLst>
          <pc:docMk/>
          <pc:sldMk cId="291770060" sldId="299"/>
        </pc:sldMkLst>
      </pc:sldChg>
      <pc:sldChg chg="del modTransition">
        <pc:chgData name="Laura Taylor" userId="e0f5eb598b723852" providerId="LiveId" clId="{09B37B41-D520-4AEF-BA45-40F8EBBCBC51}" dt="2023-10-20T22:01:04.974" v="93" actId="47"/>
        <pc:sldMkLst>
          <pc:docMk/>
          <pc:sldMk cId="157668670" sldId="300"/>
        </pc:sldMkLst>
      </pc:sldChg>
      <pc:sldChg chg="del modTransition">
        <pc:chgData name="Laura Taylor" userId="e0f5eb598b723852" providerId="LiveId" clId="{09B37B41-D520-4AEF-BA45-40F8EBBCBC51}" dt="2023-10-20T22:01:05.224" v="94" actId="47"/>
        <pc:sldMkLst>
          <pc:docMk/>
          <pc:sldMk cId="3288244318" sldId="301"/>
        </pc:sldMkLst>
      </pc:sldChg>
      <pc:sldChg chg="del modTransition">
        <pc:chgData name="Laura Taylor" userId="e0f5eb598b723852" providerId="LiveId" clId="{09B37B41-D520-4AEF-BA45-40F8EBBCBC51}" dt="2023-10-20T22:01:05.474" v="95" actId="47"/>
        <pc:sldMkLst>
          <pc:docMk/>
          <pc:sldMk cId="1711134072" sldId="302"/>
        </pc:sldMkLst>
      </pc:sldChg>
      <pc:sldChg chg="del modTransition">
        <pc:chgData name="Laura Taylor" userId="e0f5eb598b723852" providerId="LiveId" clId="{09B37B41-D520-4AEF-BA45-40F8EBBCBC51}" dt="2023-10-20T22:01:06.210" v="96" actId="47"/>
        <pc:sldMkLst>
          <pc:docMk/>
          <pc:sldMk cId="3550489686" sldId="303"/>
        </pc:sldMkLst>
      </pc:sldChg>
      <pc:sldChg chg="del modTransition">
        <pc:chgData name="Laura Taylor" userId="e0f5eb598b723852" providerId="LiveId" clId="{09B37B41-D520-4AEF-BA45-40F8EBBCBC51}" dt="2023-10-20T22:01:06.445" v="97" actId="47"/>
        <pc:sldMkLst>
          <pc:docMk/>
          <pc:sldMk cId="1649506001" sldId="304"/>
        </pc:sldMkLst>
      </pc:sldChg>
      <pc:sldChg chg="del modTransition">
        <pc:chgData name="Laura Taylor" userId="e0f5eb598b723852" providerId="LiveId" clId="{09B37B41-D520-4AEF-BA45-40F8EBBCBC51}" dt="2023-10-20T22:01:06.648" v="98" actId="47"/>
        <pc:sldMkLst>
          <pc:docMk/>
          <pc:sldMk cId="838064268" sldId="305"/>
        </pc:sldMkLst>
      </pc:sldChg>
      <pc:sldChg chg="del modTransition">
        <pc:chgData name="Laura Taylor" userId="e0f5eb598b723852" providerId="LiveId" clId="{09B37B41-D520-4AEF-BA45-40F8EBBCBC51}" dt="2023-10-20T22:01:07.731" v="99" actId="47"/>
        <pc:sldMkLst>
          <pc:docMk/>
          <pc:sldMk cId="3829643452" sldId="306"/>
        </pc:sldMkLst>
      </pc:sldChg>
      <pc:sldChg chg="del modTransition">
        <pc:chgData name="Laura Taylor" userId="e0f5eb598b723852" providerId="LiveId" clId="{09B37B41-D520-4AEF-BA45-40F8EBBCBC51}" dt="2023-10-20T22:01:07.872" v="100" actId="47"/>
        <pc:sldMkLst>
          <pc:docMk/>
          <pc:sldMk cId="1830792446" sldId="307"/>
        </pc:sldMkLst>
      </pc:sldChg>
      <pc:sldChg chg="del modTransition">
        <pc:chgData name="Laura Taylor" userId="e0f5eb598b723852" providerId="LiveId" clId="{09B37B41-D520-4AEF-BA45-40F8EBBCBC51}" dt="2023-10-20T22:01:08.170" v="101" actId="47"/>
        <pc:sldMkLst>
          <pc:docMk/>
          <pc:sldMk cId="1862158093" sldId="308"/>
        </pc:sldMkLst>
      </pc:sldChg>
      <pc:sldChg chg="del modTransition">
        <pc:chgData name="Laura Taylor" userId="e0f5eb598b723852" providerId="LiveId" clId="{09B37B41-D520-4AEF-BA45-40F8EBBCBC51}" dt="2023-10-20T22:01:08.814" v="102" actId="47"/>
        <pc:sldMkLst>
          <pc:docMk/>
          <pc:sldMk cId="3859785680" sldId="309"/>
        </pc:sldMkLst>
      </pc:sldChg>
      <pc:sldChg chg="del modTransition">
        <pc:chgData name="Laura Taylor" userId="e0f5eb598b723852" providerId="LiveId" clId="{09B37B41-D520-4AEF-BA45-40F8EBBCBC51}" dt="2023-10-20T22:01:09.246" v="103" actId="47"/>
        <pc:sldMkLst>
          <pc:docMk/>
          <pc:sldMk cId="3151905009" sldId="310"/>
        </pc:sldMkLst>
      </pc:sldChg>
      <pc:sldChg chg="del modTransition">
        <pc:chgData name="Laura Taylor" userId="e0f5eb598b723852" providerId="LiveId" clId="{09B37B41-D520-4AEF-BA45-40F8EBBCBC51}" dt="2023-10-20T22:01:09.507" v="104" actId="47"/>
        <pc:sldMkLst>
          <pc:docMk/>
          <pc:sldMk cId="3039985211" sldId="311"/>
        </pc:sldMkLst>
      </pc:sldChg>
      <pc:sldChg chg="del modTransition">
        <pc:chgData name="Laura Taylor" userId="e0f5eb598b723852" providerId="LiveId" clId="{09B37B41-D520-4AEF-BA45-40F8EBBCBC51}" dt="2023-10-20T22:01:10.009" v="105" actId="47"/>
        <pc:sldMkLst>
          <pc:docMk/>
          <pc:sldMk cId="1852421221" sldId="312"/>
        </pc:sldMkLst>
      </pc:sldChg>
      <pc:sldChg chg="del modTransition">
        <pc:chgData name="Laura Taylor" userId="e0f5eb598b723852" providerId="LiveId" clId="{09B37B41-D520-4AEF-BA45-40F8EBBCBC51}" dt="2023-10-20T22:01:10.495" v="106" actId="47"/>
        <pc:sldMkLst>
          <pc:docMk/>
          <pc:sldMk cId="2380383519" sldId="313"/>
        </pc:sldMkLst>
      </pc:sldChg>
      <pc:sldChg chg="del modTransition">
        <pc:chgData name="Laura Taylor" userId="e0f5eb598b723852" providerId="LiveId" clId="{09B37B41-D520-4AEF-BA45-40F8EBBCBC51}" dt="2023-10-20T22:01:10.965" v="107" actId="47"/>
        <pc:sldMkLst>
          <pc:docMk/>
          <pc:sldMk cId="1984124911" sldId="314"/>
        </pc:sldMkLst>
      </pc:sldChg>
      <pc:sldChg chg="del modTransition">
        <pc:chgData name="Laura Taylor" userId="e0f5eb598b723852" providerId="LiveId" clId="{09B37B41-D520-4AEF-BA45-40F8EBBCBC51}" dt="2023-10-20T22:01:11.444" v="108" actId="47"/>
        <pc:sldMkLst>
          <pc:docMk/>
          <pc:sldMk cId="1627359298" sldId="315"/>
        </pc:sldMkLst>
      </pc:sldChg>
      <pc:sldChg chg="del modTransition">
        <pc:chgData name="Laura Taylor" userId="e0f5eb598b723852" providerId="LiveId" clId="{09B37B41-D520-4AEF-BA45-40F8EBBCBC51}" dt="2023-10-20T22:01:11.907" v="109" actId="47"/>
        <pc:sldMkLst>
          <pc:docMk/>
          <pc:sldMk cId="924410599" sldId="316"/>
        </pc:sldMkLst>
      </pc:sldChg>
      <pc:sldChg chg="del modTransition">
        <pc:chgData name="Laura Taylor" userId="e0f5eb598b723852" providerId="LiveId" clId="{09B37B41-D520-4AEF-BA45-40F8EBBCBC51}" dt="2023-10-20T22:01:12.361" v="110" actId="47"/>
        <pc:sldMkLst>
          <pc:docMk/>
          <pc:sldMk cId="1644163075" sldId="317"/>
        </pc:sldMkLst>
      </pc:sldChg>
      <pc:sldChg chg="del modTransition">
        <pc:chgData name="Laura Taylor" userId="e0f5eb598b723852" providerId="LiveId" clId="{09B37B41-D520-4AEF-BA45-40F8EBBCBC51}" dt="2023-10-20T22:01:12.816" v="111" actId="47"/>
        <pc:sldMkLst>
          <pc:docMk/>
          <pc:sldMk cId="1989790047" sldId="318"/>
        </pc:sldMkLst>
      </pc:sldChg>
      <pc:sldChg chg="del modTransition">
        <pc:chgData name="Laura Taylor" userId="e0f5eb598b723852" providerId="LiveId" clId="{09B37B41-D520-4AEF-BA45-40F8EBBCBC51}" dt="2023-10-20T22:01:13.348" v="112" actId="47"/>
        <pc:sldMkLst>
          <pc:docMk/>
          <pc:sldMk cId="2947908630" sldId="319"/>
        </pc:sldMkLst>
      </pc:sldChg>
      <pc:sldChg chg="addSp modSp new del ord modTransition">
        <pc:chgData name="Laura Taylor" userId="e0f5eb598b723852" providerId="LiveId" clId="{09B37B41-D520-4AEF-BA45-40F8EBBCBC51}" dt="2023-10-20T22:04:21.174" v="113" actId="47"/>
        <pc:sldMkLst>
          <pc:docMk/>
          <pc:sldMk cId="1779125271" sldId="320"/>
        </pc:sldMkLst>
        <pc:picChg chg="add mod">
          <ac:chgData name="Laura Taylor" userId="e0f5eb598b723852" providerId="LiveId" clId="{09B37B41-D520-4AEF-BA45-40F8EBBCBC51}" dt="2023-10-20T21:24:37.405" v="18" actId="931"/>
          <ac:picMkLst>
            <pc:docMk/>
            <pc:sldMk cId="1779125271" sldId="320"/>
            <ac:picMk id="3" creationId="{8691139B-2D0C-3081-0E78-F75C1A02629E}"/>
          </ac:picMkLst>
        </pc:picChg>
      </pc:sldChg>
      <pc:sldMasterChg chg="modTransition modSldLayout">
        <pc:chgData name="Laura Taylor" userId="e0f5eb598b723852" providerId="LiveId" clId="{09B37B41-D520-4AEF-BA45-40F8EBBCBC51}" dt="2023-10-20T21:29:37.218" v="65"/>
        <pc:sldMasterMkLst>
          <pc:docMk/>
          <pc:sldMasterMk cId="2230045539" sldId="2147483648"/>
        </pc:sldMasterMkLst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1684586571" sldId="2147483649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3485185915" sldId="2147483650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2563118345" sldId="2147483651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1316170756" sldId="2147483652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1454623699" sldId="2147483653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2974583729" sldId="2147483654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2269694918" sldId="2147483655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737606819" sldId="2147483656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3984681955" sldId="2147483657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4263729678" sldId="2147483658"/>
          </pc:sldLayoutMkLst>
        </pc:sldLayoutChg>
        <pc:sldLayoutChg chg="modTransition">
          <pc:chgData name="Laura Taylor" userId="e0f5eb598b723852" providerId="LiveId" clId="{09B37B41-D520-4AEF-BA45-40F8EBBCBC51}" dt="2023-10-20T21:29:37.218" v="65"/>
          <pc:sldLayoutMkLst>
            <pc:docMk/>
            <pc:sldMasterMk cId="2230045539" sldId="2147483648"/>
            <pc:sldLayoutMk cId="2195139565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ABE5-1E2C-5958-D688-AD9FB2568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5C619-0AA8-1D93-5E6C-4583F84F9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17ECA-912B-F6E3-37E4-94A1BF38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3EB81-9054-3897-8852-82B8E0CD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4E18F-0A6B-ADF4-81DF-B7877AF5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39E3D-BB50-096A-379B-B2AB80B6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6E61A-AF1D-DA55-BEEE-A12509AC4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0F8CB-8CFA-7EC8-8030-A924CE84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8DE6D-7383-50BF-E822-7E9F08E8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EE7C5-2C7F-38AF-14AC-C840278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4CE34-7587-B55A-CB21-77F9E6312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0C5E-7CA5-49F9-DD83-6CF838440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D1589-734C-9EF0-66A5-7F6FF3BB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19A2A-7466-48FC-FA37-04408592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ED3A-09B3-96A8-81A3-2082F082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CDFC-5DB8-F5E3-C3DF-31810510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59AC4-5394-BAB1-2063-FACC93740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15E00-2931-AEF3-7919-A0A45172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7729-9B5E-DD0F-7D90-D5640CC7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FFD23-13C8-1931-C6E1-9CC55702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9BE0-68E0-626E-5C16-6D0EDAD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35765-96C8-EDF3-9CA1-EEDF70A0F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D9E95-4B40-18C1-BD7D-77B3D172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4C212-C4B7-CE9B-2BD0-06CD1F65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9079A-F832-073B-51A3-FDBA5BBF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AD77-0A6A-1C48-6253-4E5C6388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41B46-CD55-E844-FAE4-7E3C56C1E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43C9D-7E5E-754B-F0D7-D8F37537E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C072A-B8A3-2B5E-3171-9411C621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BFFDE-DB3F-287A-AC73-7CEFDB005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5065E-41BC-3F00-045C-B3CE6746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5190E-23F1-1A30-DEEB-D1509EC9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8059F-698B-CE46-F3A7-0D3F20FD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4B4DD-68BB-8A19-50B4-6FF0E6CF6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8A33B-089D-51A1-B879-9A15CA3A3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7BD80-10DC-E116-6F92-01460B3BF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7BD9D9-5255-8ADC-BB54-04CF8C28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1DA65-8371-97EA-06BF-1F421E77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E95606-5FE7-3068-D322-64BBB686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24D2-33AB-DCE0-04D1-F102A89B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E5290-6CB9-ABEE-409B-EDC0ED86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0CEC1-C7D1-C1FC-0C79-5006E6CA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C6504-EF61-0070-60F9-C47C5E20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8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A20D7-6C22-F847-5956-90EFFE77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6BFA1-0824-3006-98C8-B02A64C6B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8C3AF-4684-F4D9-D1FB-B0CADBBE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9C30-4A8A-9991-4964-1346DC99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2C149-7397-1F7D-F0C8-A406CA06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F4B76-C564-3873-52A9-1470DD973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9A967-9DDF-7D62-CE40-79AB4E29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5D251-4B2E-8656-136F-D2956AC8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629FF-7509-028F-C142-02041486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290A-F7A4-2844-2DEE-AE8926F1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F5BFF-A51A-1425-F335-674A10373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14EDC-64E7-7573-9C9E-64EF74C3C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217A2-0D9A-FC8B-5ADC-95A86D60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D62E9-C968-E6F5-5441-BB79EB62B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3222A-E6CC-6CB1-48B2-396D3802A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E9EE37-A37A-7320-24DA-8E37687E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BB3-1657-E210-9D9A-1D9EA79B8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7C5B-F2E1-5477-4F0D-B2B8DB4E9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367B-6A37-4CE3-B638-10354CA0D88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AF233-C8BA-0883-ADD5-1603FF99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FAAC-F2C8-D09E-C214-0D0FF970D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D399B-150B-4AD7-84AB-6EC78092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5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15">
            <a:extLst>
              <a:ext uri="{FF2B5EF4-FFF2-40B4-BE49-F238E27FC236}">
                <a16:creationId xmlns:a16="http://schemas.microsoft.com/office/drawing/2014/main" id="{8E5659B0-123B-A16B-1CC5-3D1F5D9A3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9">
            <a:extLst>
              <a:ext uri="{FF2B5EF4-FFF2-40B4-BE49-F238E27FC236}">
                <a16:creationId xmlns:a16="http://schemas.microsoft.com/office/drawing/2014/main" id="{F988C008-C9DD-22B9-033F-942DD51B43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0">
            <a:extLst>
              <a:ext uri="{FF2B5EF4-FFF2-40B4-BE49-F238E27FC236}">
                <a16:creationId xmlns:a16="http://schemas.microsoft.com/office/drawing/2014/main" id="{98D8FA37-231A-6228-2A34-1B039A2CB9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1">
            <a:extLst>
              <a:ext uri="{FF2B5EF4-FFF2-40B4-BE49-F238E27FC236}">
                <a16:creationId xmlns:a16="http://schemas.microsoft.com/office/drawing/2014/main" id="{EACDE7E5-719D-EEF6-EECC-C15EA3FB02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2">
            <a:extLst>
              <a:ext uri="{FF2B5EF4-FFF2-40B4-BE49-F238E27FC236}">
                <a16:creationId xmlns:a16="http://schemas.microsoft.com/office/drawing/2014/main" id="{340BC961-6656-0D15-A8AA-6AA1CBA52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33">
            <a:extLst>
              <a:ext uri="{FF2B5EF4-FFF2-40B4-BE49-F238E27FC236}">
                <a16:creationId xmlns:a16="http://schemas.microsoft.com/office/drawing/2014/main" id="{A7F6BA45-462E-3924-5DD1-FA129DD718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17">
            <a:extLst>
              <a:ext uri="{FF2B5EF4-FFF2-40B4-BE49-F238E27FC236}">
                <a16:creationId xmlns:a16="http://schemas.microsoft.com/office/drawing/2014/main" id="{E6EADB20-0C97-61FE-11F5-0C7065A926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0">
            <a:extLst>
              <a:ext uri="{FF2B5EF4-FFF2-40B4-BE49-F238E27FC236}">
                <a16:creationId xmlns:a16="http://schemas.microsoft.com/office/drawing/2014/main" id="{75CB454E-4FBC-AEA0-AB37-575B7772A4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1">
            <a:extLst>
              <a:ext uri="{FF2B5EF4-FFF2-40B4-BE49-F238E27FC236}">
                <a16:creationId xmlns:a16="http://schemas.microsoft.com/office/drawing/2014/main" id="{4FE5F249-F588-C70F-22FD-F6714E142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2">
            <a:extLst>
              <a:ext uri="{FF2B5EF4-FFF2-40B4-BE49-F238E27FC236}">
                <a16:creationId xmlns:a16="http://schemas.microsoft.com/office/drawing/2014/main" id="{624E97A0-BFB3-2684-8426-AC5E47167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3">
            <a:extLst>
              <a:ext uri="{FF2B5EF4-FFF2-40B4-BE49-F238E27FC236}">
                <a16:creationId xmlns:a16="http://schemas.microsoft.com/office/drawing/2014/main" id="{1EABBBAC-81BE-3067-A6CC-440B273A5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5">
            <a:extLst>
              <a:ext uri="{FF2B5EF4-FFF2-40B4-BE49-F238E27FC236}">
                <a16:creationId xmlns:a16="http://schemas.microsoft.com/office/drawing/2014/main" id="{88D5598D-BAEC-FAC2-8C8B-D5B2142E6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6">
            <a:extLst>
              <a:ext uri="{FF2B5EF4-FFF2-40B4-BE49-F238E27FC236}">
                <a16:creationId xmlns:a16="http://schemas.microsoft.com/office/drawing/2014/main" id="{E70EE944-4911-1A12-94D4-F5A85C015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928">
            <a:extLst>
              <a:ext uri="{FF2B5EF4-FFF2-40B4-BE49-F238E27FC236}">
                <a16:creationId xmlns:a16="http://schemas.microsoft.com/office/drawing/2014/main" id="{C37B0963-C0BB-5C7F-A5C5-E5F40A381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Taylor</dc:creator>
  <cp:lastModifiedBy>Laura Taylor</cp:lastModifiedBy>
  <cp:revision>1</cp:revision>
  <dcterms:created xsi:type="dcterms:W3CDTF">2023-10-20T21:14:05Z</dcterms:created>
  <dcterms:modified xsi:type="dcterms:W3CDTF">2023-10-20T22:04:51Z</dcterms:modified>
</cp:coreProperties>
</file>