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1" r:id="rId3"/>
    <p:sldId id="257" r:id="rId4"/>
    <p:sldId id="259" r:id="rId5"/>
    <p:sldId id="263" r:id="rId6"/>
    <p:sldId id="258" r:id="rId7"/>
    <p:sldId id="265" r:id="rId8"/>
    <p:sldId id="266" r:id="rId9"/>
    <p:sldId id="267" r:id="rId10"/>
    <p:sldId id="262" r:id="rId11"/>
    <p:sldId id="260" r:id="rId12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B93662-12A4-493E-9B1C-E91492534338}" v="14" dt="2023-10-20T22:11:55.3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3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Taylor" userId="e0f5eb598b723852" providerId="LiveId" clId="{39B93662-12A4-493E-9B1C-E91492534338}"/>
    <pc:docChg chg="addSld modSld sldOrd modMainMaster modShowInfo">
      <pc:chgData name="Laura Taylor" userId="e0f5eb598b723852" providerId="LiveId" clId="{39B93662-12A4-493E-9B1C-E91492534338}" dt="2023-10-20T22:11:55.306" v="22"/>
      <pc:docMkLst>
        <pc:docMk/>
      </pc:docMkLst>
      <pc:sldChg chg="modTransition">
        <pc:chgData name="Laura Taylor" userId="e0f5eb598b723852" providerId="LiveId" clId="{39B93662-12A4-493E-9B1C-E91492534338}" dt="2023-10-20T22:11:55.306" v="22"/>
        <pc:sldMkLst>
          <pc:docMk/>
          <pc:sldMk cId="3469574945" sldId="257"/>
        </pc:sldMkLst>
      </pc:sldChg>
      <pc:sldChg chg="modTransition">
        <pc:chgData name="Laura Taylor" userId="e0f5eb598b723852" providerId="LiveId" clId="{39B93662-12A4-493E-9B1C-E91492534338}" dt="2023-10-20T22:11:55.306" v="22"/>
        <pc:sldMkLst>
          <pc:docMk/>
          <pc:sldMk cId="2236726331" sldId="258"/>
        </pc:sldMkLst>
      </pc:sldChg>
      <pc:sldChg chg="modTransition">
        <pc:chgData name="Laura Taylor" userId="e0f5eb598b723852" providerId="LiveId" clId="{39B93662-12A4-493E-9B1C-E91492534338}" dt="2023-10-20T22:11:55.306" v="22"/>
        <pc:sldMkLst>
          <pc:docMk/>
          <pc:sldMk cId="3146511599" sldId="259"/>
        </pc:sldMkLst>
      </pc:sldChg>
      <pc:sldChg chg="modTransition">
        <pc:chgData name="Laura Taylor" userId="e0f5eb598b723852" providerId="LiveId" clId="{39B93662-12A4-493E-9B1C-E91492534338}" dt="2023-10-20T22:11:55.306" v="22"/>
        <pc:sldMkLst>
          <pc:docMk/>
          <pc:sldMk cId="3819299143" sldId="260"/>
        </pc:sldMkLst>
      </pc:sldChg>
      <pc:sldChg chg="modTransition">
        <pc:chgData name="Laura Taylor" userId="e0f5eb598b723852" providerId="LiveId" clId="{39B93662-12A4-493E-9B1C-E91492534338}" dt="2023-10-20T22:11:55.306" v="22"/>
        <pc:sldMkLst>
          <pc:docMk/>
          <pc:sldMk cId="3363835065" sldId="261"/>
        </pc:sldMkLst>
      </pc:sldChg>
      <pc:sldChg chg="modTransition">
        <pc:chgData name="Laura Taylor" userId="e0f5eb598b723852" providerId="LiveId" clId="{39B93662-12A4-493E-9B1C-E91492534338}" dt="2023-10-20T22:11:55.306" v="22"/>
        <pc:sldMkLst>
          <pc:docMk/>
          <pc:sldMk cId="138002145" sldId="262"/>
        </pc:sldMkLst>
      </pc:sldChg>
      <pc:sldChg chg="modTransition">
        <pc:chgData name="Laura Taylor" userId="e0f5eb598b723852" providerId="LiveId" clId="{39B93662-12A4-493E-9B1C-E91492534338}" dt="2023-10-20T22:11:55.306" v="22"/>
        <pc:sldMkLst>
          <pc:docMk/>
          <pc:sldMk cId="2403260457" sldId="263"/>
        </pc:sldMkLst>
      </pc:sldChg>
      <pc:sldChg chg="addSp modSp new ord modTransition">
        <pc:chgData name="Laura Taylor" userId="e0f5eb598b723852" providerId="LiveId" clId="{39B93662-12A4-493E-9B1C-E91492534338}" dt="2023-10-20T22:11:55.306" v="22"/>
        <pc:sldMkLst>
          <pc:docMk/>
          <pc:sldMk cId="1629046185" sldId="264"/>
        </pc:sldMkLst>
        <pc:picChg chg="add mod">
          <ac:chgData name="Laura Taylor" userId="e0f5eb598b723852" providerId="LiveId" clId="{39B93662-12A4-493E-9B1C-E91492534338}" dt="2023-10-20T21:46:06.197" v="13" actId="931"/>
          <ac:picMkLst>
            <pc:docMk/>
            <pc:sldMk cId="1629046185" sldId="264"/>
            <ac:picMk id="3" creationId="{B1BBB9EE-3C51-D7E7-3A63-172C89F9C0F4}"/>
          </ac:picMkLst>
        </pc:picChg>
      </pc:sldChg>
      <pc:sldChg chg="addSp modSp new modTransition">
        <pc:chgData name="Laura Taylor" userId="e0f5eb598b723852" providerId="LiveId" clId="{39B93662-12A4-493E-9B1C-E91492534338}" dt="2023-10-20T22:11:55.306" v="22"/>
        <pc:sldMkLst>
          <pc:docMk/>
          <pc:sldMk cId="830076495" sldId="265"/>
        </pc:sldMkLst>
        <pc:picChg chg="add mod">
          <ac:chgData name="Laura Taylor" userId="e0f5eb598b723852" providerId="LiveId" clId="{39B93662-12A4-493E-9B1C-E91492534338}" dt="2023-10-20T22:11:04.431" v="17" actId="931"/>
          <ac:picMkLst>
            <pc:docMk/>
            <pc:sldMk cId="830076495" sldId="265"/>
            <ac:picMk id="3" creationId="{8733505D-49A5-BF87-D11C-5D5FF5045D43}"/>
          </ac:picMkLst>
        </pc:picChg>
      </pc:sldChg>
      <pc:sldChg chg="addSp modSp add ord modTransition">
        <pc:chgData name="Laura Taylor" userId="e0f5eb598b723852" providerId="LiveId" clId="{39B93662-12A4-493E-9B1C-E91492534338}" dt="2023-10-20T22:11:55.306" v="22"/>
        <pc:sldMkLst>
          <pc:docMk/>
          <pc:sldMk cId="3787575374" sldId="266"/>
        </pc:sldMkLst>
        <pc:picChg chg="add mod">
          <ac:chgData name="Laura Taylor" userId="e0f5eb598b723852" providerId="LiveId" clId="{39B93662-12A4-493E-9B1C-E91492534338}" dt="2023-10-20T22:11:42.855" v="21" actId="931"/>
          <ac:picMkLst>
            <pc:docMk/>
            <pc:sldMk cId="3787575374" sldId="266"/>
            <ac:picMk id="3" creationId="{5255B701-87B0-555A-83F4-1130689023AD}"/>
          </ac:picMkLst>
        </pc:picChg>
      </pc:sldChg>
      <pc:sldChg chg="addSp modSp add modTransition">
        <pc:chgData name="Laura Taylor" userId="e0f5eb598b723852" providerId="LiveId" clId="{39B93662-12A4-493E-9B1C-E91492534338}" dt="2023-10-20T22:11:55.306" v="22"/>
        <pc:sldMkLst>
          <pc:docMk/>
          <pc:sldMk cId="338203427" sldId="267"/>
        </pc:sldMkLst>
        <pc:picChg chg="add mod">
          <ac:chgData name="Laura Taylor" userId="e0f5eb598b723852" providerId="LiveId" clId="{39B93662-12A4-493E-9B1C-E91492534338}" dt="2023-10-20T22:11:20.280" v="18" actId="931"/>
          <ac:picMkLst>
            <pc:docMk/>
            <pc:sldMk cId="338203427" sldId="267"/>
            <ac:picMk id="3" creationId="{1C667834-5E8C-A79B-069C-E7667404F248}"/>
          </ac:picMkLst>
        </pc:picChg>
      </pc:sldChg>
      <pc:sldMasterChg chg="modTransition modSldLayout">
        <pc:chgData name="Laura Taylor" userId="e0f5eb598b723852" providerId="LiveId" clId="{39B93662-12A4-493E-9B1C-E91492534338}" dt="2023-10-20T22:11:55.306" v="22"/>
        <pc:sldMasterMkLst>
          <pc:docMk/>
          <pc:sldMasterMk cId="2083012923" sldId="2147483648"/>
        </pc:sldMasterMkLst>
        <pc:sldLayoutChg chg="modTransition">
          <pc:chgData name="Laura Taylor" userId="e0f5eb598b723852" providerId="LiveId" clId="{39B93662-12A4-493E-9B1C-E91492534338}" dt="2023-10-20T22:11:55.306" v="22"/>
          <pc:sldLayoutMkLst>
            <pc:docMk/>
            <pc:sldMasterMk cId="2083012923" sldId="2147483648"/>
            <pc:sldLayoutMk cId="3188170475" sldId="2147483649"/>
          </pc:sldLayoutMkLst>
        </pc:sldLayoutChg>
        <pc:sldLayoutChg chg="modTransition">
          <pc:chgData name="Laura Taylor" userId="e0f5eb598b723852" providerId="LiveId" clId="{39B93662-12A4-493E-9B1C-E91492534338}" dt="2023-10-20T22:11:55.306" v="22"/>
          <pc:sldLayoutMkLst>
            <pc:docMk/>
            <pc:sldMasterMk cId="2083012923" sldId="2147483648"/>
            <pc:sldLayoutMk cId="1027902463" sldId="2147483650"/>
          </pc:sldLayoutMkLst>
        </pc:sldLayoutChg>
        <pc:sldLayoutChg chg="modTransition">
          <pc:chgData name="Laura Taylor" userId="e0f5eb598b723852" providerId="LiveId" clId="{39B93662-12A4-493E-9B1C-E91492534338}" dt="2023-10-20T22:11:55.306" v="22"/>
          <pc:sldLayoutMkLst>
            <pc:docMk/>
            <pc:sldMasterMk cId="2083012923" sldId="2147483648"/>
            <pc:sldLayoutMk cId="4106920577" sldId="2147483651"/>
          </pc:sldLayoutMkLst>
        </pc:sldLayoutChg>
        <pc:sldLayoutChg chg="modTransition">
          <pc:chgData name="Laura Taylor" userId="e0f5eb598b723852" providerId="LiveId" clId="{39B93662-12A4-493E-9B1C-E91492534338}" dt="2023-10-20T22:11:55.306" v="22"/>
          <pc:sldLayoutMkLst>
            <pc:docMk/>
            <pc:sldMasterMk cId="2083012923" sldId="2147483648"/>
            <pc:sldLayoutMk cId="2483113294" sldId="2147483652"/>
          </pc:sldLayoutMkLst>
        </pc:sldLayoutChg>
        <pc:sldLayoutChg chg="modTransition">
          <pc:chgData name="Laura Taylor" userId="e0f5eb598b723852" providerId="LiveId" clId="{39B93662-12A4-493E-9B1C-E91492534338}" dt="2023-10-20T22:11:55.306" v="22"/>
          <pc:sldLayoutMkLst>
            <pc:docMk/>
            <pc:sldMasterMk cId="2083012923" sldId="2147483648"/>
            <pc:sldLayoutMk cId="2913169420" sldId="2147483653"/>
          </pc:sldLayoutMkLst>
        </pc:sldLayoutChg>
        <pc:sldLayoutChg chg="modTransition">
          <pc:chgData name="Laura Taylor" userId="e0f5eb598b723852" providerId="LiveId" clId="{39B93662-12A4-493E-9B1C-E91492534338}" dt="2023-10-20T22:11:55.306" v="22"/>
          <pc:sldLayoutMkLst>
            <pc:docMk/>
            <pc:sldMasterMk cId="2083012923" sldId="2147483648"/>
            <pc:sldLayoutMk cId="3547273650" sldId="2147483654"/>
          </pc:sldLayoutMkLst>
        </pc:sldLayoutChg>
        <pc:sldLayoutChg chg="modTransition">
          <pc:chgData name="Laura Taylor" userId="e0f5eb598b723852" providerId="LiveId" clId="{39B93662-12A4-493E-9B1C-E91492534338}" dt="2023-10-20T22:11:55.306" v="22"/>
          <pc:sldLayoutMkLst>
            <pc:docMk/>
            <pc:sldMasterMk cId="2083012923" sldId="2147483648"/>
            <pc:sldLayoutMk cId="3178462656" sldId="2147483655"/>
          </pc:sldLayoutMkLst>
        </pc:sldLayoutChg>
        <pc:sldLayoutChg chg="modTransition">
          <pc:chgData name="Laura Taylor" userId="e0f5eb598b723852" providerId="LiveId" clId="{39B93662-12A4-493E-9B1C-E91492534338}" dt="2023-10-20T22:11:55.306" v="22"/>
          <pc:sldLayoutMkLst>
            <pc:docMk/>
            <pc:sldMasterMk cId="2083012923" sldId="2147483648"/>
            <pc:sldLayoutMk cId="66764650" sldId="2147483656"/>
          </pc:sldLayoutMkLst>
        </pc:sldLayoutChg>
        <pc:sldLayoutChg chg="modTransition">
          <pc:chgData name="Laura Taylor" userId="e0f5eb598b723852" providerId="LiveId" clId="{39B93662-12A4-493E-9B1C-E91492534338}" dt="2023-10-20T22:11:55.306" v="22"/>
          <pc:sldLayoutMkLst>
            <pc:docMk/>
            <pc:sldMasterMk cId="2083012923" sldId="2147483648"/>
            <pc:sldLayoutMk cId="2740113747" sldId="2147483657"/>
          </pc:sldLayoutMkLst>
        </pc:sldLayoutChg>
        <pc:sldLayoutChg chg="modTransition">
          <pc:chgData name="Laura Taylor" userId="e0f5eb598b723852" providerId="LiveId" clId="{39B93662-12A4-493E-9B1C-E91492534338}" dt="2023-10-20T22:11:55.306" v="22"/>
          <pc:sldLayoutMkLst>
            <pc:docMk/>
            <pc:sldMasterMk cId="2083012923" sldId="2147483648"/>
            <pc:sldLayoutMk cId="2565998152" sldId="2147483658"/>
          </pc:sldLayoutMkLst>
        </pc:sldLayoutChg>
        <pc:sldLayoutChg chg="modTransition">
          <pc:chgData name="Laura Taylor" userId="e0f5eb598b723852" providerId="LiveId" clId="{39B93662-12A4-493E-9B1C-E91492534338}" dt="2023-10-20T22:11:55.306" v="22"/>
          <pc:sldLayoutMkLst>
            <pc:docMk/>
            <pc:sldMasterMk cId="2083012923" sldId="2147483648"/>
            <pc:sldLayoutMk cId="2493635313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83A44-3FDE-27FF-EECB-684A70EF81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7B0511-0812-BF51-EDC9-4D6A505109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4C898-47C4-2FD5-1814-8EC91FEC2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CC75-5994-4174-BFD8-D3838A183C50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B3778-7CA8-F337-7047-AA00435EA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D97539-7C1F-0840-0C04-BBAB47681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EC9AC-4B8A-4B51-93CA-8DE505BF4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170475"/>
      </p:ext>
    </p:extLst>
  </p:cSld>
  <p:clrMapOvr>
    <a:masterClrMapping/>
  </p:clrMapOvr>
  <p:transition spd="slow" advClick="0" advTm="1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951A1-CD28-3BAD-E400-4F3B3F544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6DEE7-F385-1964-7A09-247F4418B4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B23A4-2B23-32B2-C45F-1739AE275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CC75-5994-4174-BFD8-D3838A183C50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AB9A5-1790-93BC-D392-F71543B2A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2EF389-A43E-8C01-B2BA-3A4AE120C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EC9AC-4B8A-4B51-93CA-8DE505BF4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98152"/>
      </p:ext>
    </p:extLst>
  </p:cSld>
  <p:clrMapOvr>
    <a:masterClrMapping/>
  </p:clrMapOvr>
  <p:transition spd="slow" advClick="0" advTm="1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AC33BE-F42D-6E72-EB69-4B5A37B706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4F0EA1-6CC3-8603-4559-6A701C2ED6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BBDE9A-7F9F-85C4-59A4-65F446345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CC75-5994-4174-BFD8-D3838A183C50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2B2B83-39A1-0C0A-8FCC-8A7563BA5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4E4DBD-C57F-1AA0-35A6-278753FFE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EC9AC-4B8A-4B51-93CA-8DE505BF4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635313"/>
      </p:ext>
    </p:extLst>
  </p:cSld>
  <p:clrMapOvr>
    <a:masterClrMapping/>
  </p:clrMapOvr>
  <p:transition spd="slow" advClick="0" advTm="1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6A7C1-7C7C-7935-E65D-5D7BD9BD8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33539-097F-DCD7-6728-8BDC00DE3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95519-9647-34BF-A5D8-EC6B0215F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CC75-5994-4174-BFD8-D3838A183C50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AD2F8F-5841-1F97-CA68-55C8A32B6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CEFAC-3A75-EEE9-A0DE-AC4456B2D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EC9AC-4B8A-4B51-93CA-8DE505BF4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902463"/>
      </p:ext>
    </p:extLst>
  </p:cSld>
  <p:clrMapOvr>
    <a:masterClrMapping/>
  </p:clrMapOvr>
  <p:transition spd="slow" advClick="0" advTm="1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A954B-D2EC-8D79-F9CC-731278110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0227D4-71C0-372A-9D1C-AC7EF3B4D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7A2CA3-2C9C-D3C6-BC06-9320EECC9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CC75-5994-4174-BFD8-D3838A183C50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676C0B-5A7A-D454-2F6D-4D94F4B0C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5EA81E-4F29-FF66-D588-D7009542C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EC9AC-4B8A-4B51-93CA-8DE505BF4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920577"/>
      </p:ext>
    </p:extLst>
  </p:cSld>
  <p:clrMapOvr>
    <a:masterClrMapping/>
  </p:clrMapOvr>
  <p:transition spd="slow" advClick="0" advTm="1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8E1C7-AA8F-73DB-0293-C7A01ED34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E3949-0783-74C3-F430-C3B90B74D1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2982BE-7482-3B69-7663-09D2C290FA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B8CED-C792-E492-DEF3-8FBABD0B2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CC75-5994-4174-BFD8-D3838A183C50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87E23A-12AA-52E8-8B1C-4879DB0C9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DF58B2-2B19-515A-3F1A-5F58BADC7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EC9AC-4B8A-4B51-93CA-8DE505BF4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113294"/>
      </p:ext>
    </p:extLst>
  </p:cSld>
  <p:clrMapOvr>
    <a:masterClrMapping/>
  </p:clrMapOvr>
  <p:transition spd="slow" advClick="0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C611E-6D15-4320-CAC8-0CD8E43A0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735594-51C2-0AF0-7666-66B00BAC36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822EBE-39D1-AA14-2C3D-AB985F965A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EB2C56-73E7-B2E0-E4CF-73880F824C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D6119B-7DB0-D54A-DDB2-7D4AB4338A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241184-10EF-3C4B-8D9E-9241CA25C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CC75-5994-4174-BFD8-D3838A183C50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F7E5A6-62D0-E502-9F68-DE42C2620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0F5271-904C-D829-80D5-9FF9DC929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EC9AC-4B8A-4B51-93CA-8DE505BF4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169420"/>
      </p:ext>
    </p:extLst>
  </p:cSld>
  <p:clrMapOvr>
    <a:masterClrMapping/>
  </p:clrMapOvr>
  <p:transition spd="slow" advClick="0" advTm="1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116B0-3C4B-A274-3EF5-DF422325B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0DB40F-BAF2-AC22-2D6B-0402F3A13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CC75-5994-4174-BFD8-D3838A183C50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3E0E47-5C84-8E0A-73CE-2EB50AC25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F3CBA3-7472-D6C3-06F9-240C019B7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EC9AC-4B8A-4B51-93CA-8DE505BF4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273650"/>
      </p:ext>
    </p:extLst>
  </p:cSld>
  <p:clrMapOvr>
    <a:masterClrMapping/>
  </p:clrMapOvr>
  <p:transition spd="slow" advClick="0" advTm="1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D0B12B-91F0-36E9-7642-F12EEDF58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CC75-5994-4174-BFD8-D3838A183C50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0EF996-B33F-1297-43B3-E2BE99224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3A5051-0845-1678-7307-87A236FCE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EC9AC-4B8A-4B51-93CA-8DE505BF4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462656"/>
      </p:ext>
    </p:extLst>
  </p:cSld>
  <p:clrMapOvr>
    <a:masterClrMapping/>
  </p:clrMapOvr>
  <p:transition spd="slow" advClick="0" advTm="1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0758A-C134-4847-96F6-30C8E075A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A3C67-2F63-6F62-F10C-6CA09B351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D21B1D-91D9-9688-25BD-BD37E6683D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A0E802-2F3F-372D-E7A7-8D3215B8E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CC75-5994-4174-BFD8-D3838A183C50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BE026-FFE6-0B4D-5F5B-C27281CB7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9DF6DE-4EC5-2D7D-6848-D91107E1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EC9AC-4B8A-4B51-93CA-8DE505BF4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64650"/>
      </p:ext>
    </p:extLst>
  </p:cSld>
  <p:clrMapOvr>
    <a:masterClrMapping/>
  </p:clrMapOvr>
  <p:transition spd="slow" advClick="0" advTm="1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6A197-CF42-8210-91B6-7CD421BB7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4E5386-D0F5-EC69-5DC9-14F06E58DB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C6FFF4-AA43-0F6D-3CC2-4DDD47FDCD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65806F-9A8A-928F-E5E7-D55F54760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CC75-5994-4174-BFD8-D3838A183C50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111A05-2303-A064-3F32-25F815D67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F06B3E-30D6-5767-29DC-8EE8F0ADF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EC9AC-4B8A-4B51-93CA-8DE505BF4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113747"/>
      </p:ext>
    </p:extLst>
  </p:cSld>
  <p:clrMapOvr>
    <a:masterClrMapping/>
  </p:clrMapOvr>
  <p:transition spd="slow" advClick="0" advTm="1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C974E2-86BC-A649-57AA-CE168FBF9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FF68EC-EEBA-7271-E403-6527C7730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3853E-089B-FDD0-1D6E-56A98F0489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ACC75-5994-4174-BFD8-D3838A183C50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6FCCD-4B2D-E92D-086A-4A32A0B047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866534-68BA-A22C-5E44-507F63441A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EC9AC-4B8A-4B51-93CA-8DE505BF4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129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BBB9EE-3C51-D7E7-3A63-172C89F9C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573" y="0"/>
            <a:ext cx="20928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046185"/>
      </p:ext>
    </p:extLst>
  </p:cSld>
  <p:clrMapOvr>
    <a:masterClrMapping/>
  </p:clrMapOvr>
  <p:transition spd="slow" advClick="0" advTm="10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queen">
            <a:extLst>
              <a:ext uri="{FF2B5EF4-FFF2-40B4-BE49-F238E27FC236}">
                <a16:creationId xmlns:a16="http://schemas.microsoft.com/office/drawing/2014/main" id="{C3A8B8B9-4E23-162B-C27F-9FE8874065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150" y="0"/>
            <a:ext cx="7251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02145"/>
      </p:ext>
    </p:extLst>
  </p:cSld>
  <p:clrMapOvr>
    <a:masterClrMapping/>
  </p:clrMapOvr>
  <p:transition spd="slow" advClick="0" advTm="10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ageant sales">
            <a:extLst>
              <a:ext uri="{FF2B5EF4-FFF2-40B4-BE49-F238E27FC236}">
                <a16:creationId xmlns:a16="http://schemas.microsoft.com/office/drawing/2014/main" id="{C8D8787C-E3AE-D41F-62CF-7FB1050E1A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638" y="0"/>
            <a:ext cx="70707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299143"/>
      </p:ext>
    </p:extLst>
  </p:cSld>
  <p:clrMapOvr>
    <a:masterClrMapping/>
  </p:clrMapOvr>
  <p:transition spd="slow" advClick="0" advTm="1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sident">
            <a:extLst>
              <a:ext uri="{FF2B5EF4-FFF2-40B4-BE49-F238E27FC236}">
                <a16:creationId xmlns:a16="http://schemas.microsoft.com/office/drawing/2014/main" id="{8D98D678-399F-3BCB-1239-71847485FF7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850" y="0"/>
            <a:ext cx="5448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835065"/>
      </p:ext>
    </p:extLst>
  </p:cSld>
  <p:clrMapOvr>
    <a:masterClrMapping/>
  </p:clrMapOvr>
  <p:transition spd="slow" advClick="0" advTm="1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gDept">
            <a:extLst>
              <a:ext uri="{FF2B5EF4-FFF2-40B4-BE49-F238E27FC236}">
                <a16:creationId xmlns:a16="http://schemas.microsoft.com/office/drawing/2014/main" id="{B605FC61-1F35-EBE0-BA35-5FA1303AB1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075" y="0"/>
            <a:ext cx="51498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574945"/>
      </p:ext>
    </p:extLst>
  </p:cSld>
  <p:clrMapOvr>
    <a:masterClrMapping/>
  </p:clrMapOvr>
  <p:transition spd="slow" advClick="0" advTm="1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yor">
            <a:extLst>
              <a:ext uri="{FF2B5EF4-FFF2-40B4-BE49-F238E27FC236}">
                <a16:creationId xmlns:a16="http://schemas.microsoft.com/office/drawing/2014/main" id="{3DB36FE8-9C88-EBBD-5CD0-3252FE66D1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075" y="0"/>
            <a:ext cx="51498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511599"/>
      </p:ext>
    </p:extLst>
  </p:cSld>
  <p:clrMapOvr>
    <a:masterClrMapping/>
  </p:clrMapOvr>
  <p:transition spd="slow" advClick="0" advTm="1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gan">
            <a:extLst>
              <a:ext uri="{FF2B5EF4-FFF2-40B4-BE49-F238E27FC236}">
                <a16:creationId xmlns:a16="http://schemas.microsoft.com/office/drawing/2014/main" id="{D8DD65F1-F959-7ADF-99EC-EA34E8D57F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075" y="0"/>
            <a:ext cx="51498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260457"/>
      </p:ext>
    </p:extLst>
  </p:cSld>
  <p:clrMapOvr>
    <a:masterClrMapping/>
  </p:clrMapOvr>
  <p:transition spd="slow" advClick="0" advTm="10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eefer">
            <a:extLst>
              <a:ext uri="{FF2B5EF4-FFF2-40B4-BE49-F238E27FC236}">
                <a16:creationId xmlns:a16="http://schemas.microsoft.com/office/drawing/2014/main" id="{47C6659F-C7A4-DBAA-420D-A2601B951E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075" y="0"/>
            <a:ext cx="51498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726331"/>
      </p:ext>
    </p:extLst>
  </p:cSld>
  <p:clrMapOvr>
    <a:masterClrMapping/>
  </p:clrMapOvr>
  <p:transition spd="slow" advClick="0" advTm="10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in front of a curtain&#10;&#10;Description automatically generated">
            <a:extLst>
              <a:ext uri="{FF2B5EF4-FFF2-40B4-BE49-F238E27FC236}">
                <a16:creationId xmlns:a16="http://schemas.microsoft.com/office/drawing/2014/main" id="{8733505D-49A5-BF87-D11C-5D5FF5045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076495"/>
      </p:ext>
    </p:extLst>
  </p:cSld>
  <p:clrMapOvr>
    <a:masterClrMapping/>
  </p:clrMapOvr>
  <p:transition spd="slow" advClick="0" advTm="10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women in dresses&#10;&#10;Description automatically generated">
            <a:extLst>
              <a:ext uri="{FF2B5EF4-FFF2-40B4-BE49-F238E27FC236}">
                <a16:creationId xmlns:a16="http://schemas.microsoft.com/office/drawing/2014/main" id="{5255B701-87B0-555A-83F4-1130689023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575374"/>
      </p:ext>
    </p:extLst>
  </p:cSld>
  <p:clrMapOvr>
    <a:masterClrMapping/>
  </p:clrMapOvr>
  <p:transition spd="slow" advClick="0" advTm="1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1C667834-5E8C-A79B-069C-E7667404F2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03427"/>
      </p:ext>
    </p:extLst>
  </p:cSld>
  <p:clrMapOvr>
    <a:masterClrMapping/>
  </p:clrMapOvr>
  <p:transition spd="slow" advClick="0" advTm="1000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Taylor</dc:creator>
  <cp:lastModifiedBy>Laura Taylor</cp:lastModifiedBy>
  <cp:revision>1</cp:revision>
  <dcterms:created xsi:type="dcterms:W3CDTF">2023-10-20T21:37:15Z</dcterms:created>
  <dcterms:modified xsi:type="dcterms:W3CDTF">2023-10-20T22:11:59Z</dcterms:modified>
</cp:coreProperties>
</file>