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7" r:id="rId11"/>
    <p:sldId id="266" r:id="rId12"/>
    <p:sldId id="267" r:id="rId1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C61E-9486-0DB4-384F-E713ADFE7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1584C-3F26-FB65-9F23-A737C39D5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B9957-56AD-FA81-A6BA-9636D8F18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4D40-AF14-47B5-AF7F-BA17256BAA7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370E0-F50D-FA82-0511-492C72F1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7F2FF-1661-C425-11F2-02D2CBA6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AD3B2-E5BC-44B4-9789-A3458AB74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97483"/>
      </p:ext>
    </p:extLst>
  </p:cSld>
  <p:clrMapOvr>
    <a:masterClrMapping/>
  </p:clrMapOvr>
  <p:transition spd="slow" advClick="0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8444C-0F5B-793A-1763-FA6E432A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E2E6B0-EC50-87D6-6A28-0E1C9EDC8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13A36-FA93-FBAB-0424-26C795EF2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4D40-AF14-47B5-AF7F-BA17256BAA7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F5BC6-FB10-48AE-F8E4-56CBF136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59763-D0AD-D9E5-B8F2-B8875C25F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AD3B2-E5BC-44B4-9789-A3458AB74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80944"/>
      </p:ext>
    </p:extLst>
  </p:cSld>
  <p:clrMapOvr>
    <a:masterClrMapping/>
  </p:clrMapOvr>
  <p:transition spd="slow" advClick="0" advTm="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2CBA57-E9DD-138A-0870-134382BEA1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FF320-425C-A175-F460-3A290FB15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7901E-C898-9194-0C67-1C9865DCD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4D40-AF14-47B5-AF7F-BA17256BAA7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5D5C7-32A5-7000-F2E0-51539AAC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9ACCE-B4CB-B1D8-8C22-C677E0E4B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AD3B2-E5BC-44B4-9789-A3458AB74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32020"/>
      </p:ext>
    </p:extLst>
  </p:cSld>
  <p:clrMapOvr>
    <a:masterClrMapping/>
  </p:clrMapOvr>
  <p:transition spd="slow" advClick="0"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32851-BC44-377A-02FC-DCA0A27E0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CA7A8-A903-203F-4D43-5E61AB518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A369A-819F-298B-CF81-818C08E1B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4D40-AF14-47B5-AF7F-BA17256BAA7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7BA5-0A55-A430-CB0C-7E67F44C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3A17C-CA82-2CCD-1DD3-93ECFAB36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AD3B2-E5BC-44B4-9789-A3458AB74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02783"/>
      </p:ext>
    </p:extLst>
  </p:cSld>
  <p:clrMapOvr>
    <a:masterClrMapping/>
  </p:clrMapOvr>
  <p:transition spd="slow" advClick="0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851C-D21C-12D5-C336-999D72470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0D0E7-0050-91E9-652A-22A0EFF30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CF7FF-C26C-3B7D-D2E9-2AC2ABA88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4D40-AF14-47B5-AF7F-BA17256BAA7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8D28F-A892-289F-6AD4-4AFBC7F1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C0B9C-E0E7-D9A8-AE1D-6596EBA5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AD3B2-E5BC-44B4-9789-A3458AB74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29842"/>
      </p:ext>
    </p:extLst>
  </p:cSld>
  <p:clrMapOvr>
    <a:masterClrMapping/>
  </p:clrMapOvr>
  <p:transition spd="slow"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66954-4FFB-69D9-4A54-7C204375C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1A3CF-434A-6585-1A63-707236C85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31542-18B8-E856-AAD8-7E9C03EAE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EA42F-6F37-C9D9-CA57-719862EC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4D40-AF14-47B5-AF7F-BA17256BAA7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26136-8F8F-D1A7-0F6B-F3F5E48B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727BE-ADCA-55C1-F21B-9C1F9A4B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AD3B2-E5BC-44B4-9789-A3458AB74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14380"/>
      </p:ext>
    </p:extLst>
  </p:cSld>
  <p:clrMapOvr>
    <a:masterClrMapping/>
  </p:clrMapOvr>
  <p:transition spd="slow"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16C0E-648B-EA5E-DFF2-41125BD0B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2B5BC-9B4C-17B2-E4B6-C2241AC9B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C8C1A3-F1CC-14A1-1A4D-F71380212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7DC5B-3F62-AEBA-D666-D72D4161A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9EF59E-9128-1836-30B6-5EF4D26C3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3C76C3-F015-940D-B5AD-71545067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4D40-AF14-47B5-AF7F-BA17256BAA7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CA061E-6C44-A41F-FA87-AC61AEDB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A23946-32A4-B05D-11FF-C995DE0A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AD3B2-E5BC-44B4-9789-A3458AB74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720"/>
      </p:ext>
    </p:extLst>
  </p:cSld>
  <p:clrMapOvr>
    <a:masterClrMapping/>
  </p:clrMapOvr>
  <p:transition spd="slow" advClick="0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B417A-A69A-FF46-9FBB-4587EA1A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1D67B-E1C0-5831-433A-FEFD1624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4D40-AF14-47B5-AF7F-BA17256BAA7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C98FD-8F5A-1188-CF5B-3448FF77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EA80B-80A3-F6E3-D362-8A98E75D1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AD3B2-E5BC-44B4-9789-A3458AB74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18813"/>
      </p:ext>
    </p:extLst>
  </p:cSld>
  <p:clrMapOvr>
    <a:masterClrMapping/>
  </p:clrMapOvr>
  <p:transition spd="slow" advClick="0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120F0F-EFF1-5BD0-00E7-B71C14B22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4D40-AF14-47B5-AF7F-BA17256BAA7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E28D1-78F6-2270-ACED-DE079B38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69843-CF6A-EB6F-F187-B142FE4F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AD3B2-E5BC-44B4-9789-A3458AB74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64477"/>
      </p:ext>
    </p:extLst>
  </p:cSld>
  <p:clrMapOvr>
    <a:masterClrMapping/>
  </p:clrMapOvr>
  <p:transition spd="slow" advClick="0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28B8A-5D7F-5DEA-BD2D-13633C6C7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5E9B5-DFD1-2177-E253-34BE1AA4B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C8817-E7B5-4ABD-E9A2-297767892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35DE7-5B04-B77F-5650-4391547F0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4D40-AF14-47B5-AF7F-BA17256BAA7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ADB1F-0F6E-7F3D-241C-33F2AABFC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34E50-3374-4327-B1F0-FB67D8CF6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AD3B2-E5BC-44B4-9789-A3458AB74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71625"/>
      </p:ext>
    </p:extLst>
  </p:cSld>
  <p:clrMapOvr>
    <a:masterClrMapping/>
  </p:clrMapOvr>
  <p:transition spd="slow" advClick="0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9D88-F25A-841C-05BF-53A47D747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64D686-4220-F475-1923-054FD9C1F6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DBF3C-2D4F-1015-EB95-14BBF8915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3DB186-994E-8891-CDE1-E8D379D27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4D40-AF14-47B5-AF7F-BA17256BAA7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6638D-57FF-4CBB-D5CA-96D21EC8D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7CA8F-06AA-24B6-1AD7-F79B74DE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AD3B2-E5BC-44B4-9789-A3458AB74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47049"/>
      </p:ext>
    </p:extLst>
  </p:cSld>
  <p:clrMapOvr>
    <a:masterClrMapping/>
  </p:clrMapOvr>
  <p:transition spd="slow" advClick="0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021A6E-5D59-BB9C-0183-CA3A386F6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651D5-AB55-67C3-1709-9B195F8F0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22CE4-FCD6-02D1-DB7D-3E1ED1A32F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74D40-AF14-47B5-AF7F-BA17256BAA7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0CF4A-9EF3-BB4B-5CB4-B64FD65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A786-E12A-16B4-7DDD-480AA490C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AD3B2-E5BC-44B4-9789-A3458AB74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03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holding a pipe&#10;&#10;Description automatically generated">
            <a:extLst>
              <a:ext uri="{FF2B5EF4-FFF2-40B4-BE49-F238E27FC236}">
                <a16:creationId xmlns:a16="http://schemas.microsoft.com/office/drawing/2014/main" id="{C2D9582A-3B6F-3C35-7BBB-26DB4FB4C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3" y="0"/>
            <a:ext cx="2092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63236"/>
      </p:ext>
    </p:extLst>
  </p:cSld>
  <p:clrMapOvr>
    <a:masterClrMapping/>
  </p:clrMapOvr>
  <p:transition spd="slow" advClick="0" advTm="1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-1465549765835523723">
            <a:extLst>
              <a:ext uri="{FF2B5EF4-FFF2-40B4-BE49-F238E27FC236}">
                <a16:creationId xmlns:a16="http://schemas.microsoft.com/office/drawing/2014/main" id="{CC07AF73-A8E9-D26B-0BB4-9E5770163F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24072"/>
      </p:ext>
    </p:extLst>
  </p:cSld>
  <p:clrMapOvr>
    <a:masterClrMapping/>
  </p:clrMapOvr>
  <p:transition spd="slow" advClick="0" advTm="1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31020_001139990.MP">
            <a:extLst>
              <a:ext uri="{FF2B5EF4-FFF2-40B4-BE49-F238E27FC236}">
                <a16:creationId xmlns:a16="http://schemas.microsoft.com/office/drawing/2014/main" id="{EA36B6D0-9F47-FAE9-5DF3-1CA79B6759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83544"/>
      </p:ext>
    </p:extLst>
  </p:cSld>
  <p:clrMapOvr>
    <a:masterClrMapping/>
  </p:clrMapOvr>
  <p:transition spd="slow" advClick="0" advTm="1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31020_002401759.MP">
            <a:extLst>
              <a:ext uri="{FF2B5EF4-FFF2-40B4-BE49-F238E27FC236}">
                <a16:creationId xmlns:a16="http://schemas.microsoft.com/office/drawing/2014/main" id="{BA3933EF-5513-62C7-1980-AD87349979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85538"/>
      </p:ext>
    </p:extLst>
  </p:cSld>
  <p:clrMapOvr>
    <a:masterClrMapping/>
  </p:clrMapOvr>
  <p:transition spd="slow" advClick="0" advTm="1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01">
            <a:extLst>
              <a:ext uri="{FF2B5EF4-FFF2-40B4-BE49-F238E27FC236}">
                <a16:creationId xmlns:a16="http://schemas.microsoft.com/office/drawing/2014/main" id="{D6EF249F-2346-C9BC-9717-C41C714D6E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74286"/>
      </p:ext>
    </p:extLst>
  </p:cSld>
  <p:clrMapOvr>
    <a:masterClrMapping/>
  </p:clrMapOvr>
  <p:transition spd="slow" advClick="0" advTm="1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02">
            <a:extLst>
              <a:ext uri="{FF2B5EF4-FFF2-40B4-BE49-F238E27FC236}">
                <a16:creationId xmlns:a16="http://schemas.microsoft.com/office/drawing/2014/main" id="{FB7D51E0-933B-FAEE-25F6-E66837ECB2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16435"/>
      </p:ext>
    </p:extLst>
  </p:cSld>
  <p:clrMapOvr>
    <a:masterClrMapping/>
  </p:clrMapOvr>
  <p:transition spd="slow" advClick="0" advTm="1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03">
            <a:extLst>
              <a:ext uri="{FF2B5EF4-FFF2-40B4-BE49-F238E27FC236}">
                <a16:creationId xmlns:a16="http://schemas.microsoft.com/office/drawing/2014/main" id="{14B8E07A-F21E-4B2D-3AE9-B9329F41B7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6990"/>
      </p:ext>
    </p:extLst>
  </p:cSld>
  <p:clrMapOvr>
    <a:masterClrMapping/>
  </p:clrMapOvr>
  <p:transition spd="slow" advClick="0" advTm="1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04">
            <a:extLst>
              <a:ext uri="{FF2B5EF4-FFF2-40B4-BE49-F238E27FC236}">
                <a16:creationId xmlns:a16="http://schemas.microsoft.com/office/drawing/2014/main" id="{DA500674-1F14-597A-F8A3-DF5C501106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82375"/>
      </p:ext>
    </p:extLst>
  </p:cSld>
  <p:clrMapOvr>
    <a:masterClrMapping/>
  </p:clrMapOvr>
  <p:transition spd="slow" advClick="0" advTm="1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05">
            <a:extLst>
              <a:ext uri="{FF2B5EF4-FFF2-40B4-BE49-F238E27FC236}">
                <a16:creationId xmlns:a16="http://schemas.microsoft.com/office/drawing/2014/main" id="{2B8506AE-5422-6479-1B1B-F158CA6707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44939"/>
      </p:ext>
    </p:extLst>
  </p:cSld>
  <p:clrMapOvr>
    <a:masterClrMapping/>
  </p:clrMapOvr>
  <p:transition spd="slow" advClick="0" advTm="1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06">
            <a:extLst>
              <a:ext uri="{FF2B5EF4-FFF2-40B4-BE49-F238E27FC236}">
                <a16:creationId xmlns:a16="http://schemas.microsoft.com/office/drawing/2014/main" id="{289C534D-966A-4040-C4A1-A0908DF4FB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79278"/>
      </p:ext>
    </p:extLst>
  </p:cSld>
  <p:clrMapOvr>
    <a:masterClrMapping/>
  </p:clrMapOvr>
  <p:transition spd="slow" advClick="0" advTm="1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07">
            <a:extLst>
              <a:ext uri="{FF2B5EF4-FFF2-40B4-BE49-F238E27FC236}">
                <a16:creationId xmlns:a16="http://schemas.microsoft.com/office/drawing/2014/main" id="{D42ADADC-9AA8-C122-F6A5-8BCE35275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74503"/>
      </p:ext>
    </p:extLst>
  </p:cSld>
  <p:clrMapOvr>
    <a:masterClrMapping/>
  </p:clrMapOvr>
  <p:transition spd="slow" advClick="0" advTm="1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10">
            <a:extLst>
              <a:ext uri="{FF2B5EF4-FFF2-40B4-BE49-F238E27FC236}">
                <a16:creationId xmlns:a16="http://schemas.microsoft.com/office/drawing/2014/main" id="{FBD650BE-83B6-E616-B763-58D8548FAD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05516"/>
      </p:ext>
    </p:extLst>
  </p:cSld>
  <p:clrMapOvr>
    <a:masterClrMapping/>
  </p:clrMapOvr>
  <p:transition spd="slow" advClick="0" advTm="1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Taylor</dc:creator>
  <cp:lastModifiedBy>Laura Taylor</cp:lastModifiedBy>
  <cp:revision>1</cp:revision>
  <dcterms:created xsi:type="dcterms:W3CDTF">2023-10-20T21:47:58Z</dcterms:created>
  <dcterms:modified xsi:type="dcterms:W3CDTF">2023-10-20T21:50:31Z</dcterms:modified>
</cp:coreProperties>
</file>