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78" r:id="rId19"/>
    <p:sldId id="280" r:id="rId20"/>
    <p:sldId id="281" r:id="rId21"/>
    <p:sldId id="283" r:id="rId22"/>
    <p:sldId id="284" r:id="rId2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4F9BC-866A-6E9F-A710-F5DE87EB6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186E1-375B-1039-D4CB-171CD039B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EAFBB-1FE9-A11A-B9B9-793B005A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E448-08D0-4842-B36D-55449936B6F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EF5D5-438E-E675-356F-B34687DDB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749B6-86DE-4768-043F-69523C541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5FB-A788-4432-9B48-C94C462A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97613"/>
      </p:ext>
    </p:extLst>
  </p:cSld>
  <p:clrMapOvr>
    <a:masterClrMapping/>
  </p:clrMapOvr>
  <p:transition spd="slow" advClick="0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A6CA5-03EC-BA3E-F29E-BEA096AD5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8CD1BD-F892-6B05-2480-F8F6FCB01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26CFA-D8F6-90FB-DA4C-C6C47261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E448-08D0-4842-B36D-55449936B6F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197CE-C5B1-C0DE-3F76-7AD31323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44145-77DB-D462-F91E-2CA376A5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5FB-A788-4432-9B48-C94C462A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89542"/>
      </p:ext>
    </p:extLst>
  </p:cSld>
  <p:clrMapOvr>
    <a:masterClrMapping/>
  </p:clrMapOvr>
  <p:transition spd="slow" advClick="0" advTm="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7DD99B-4169-9F5E-5357-8D790CF2A1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33A06-FD96-1EFF-EEE4-8E41793C1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AF789-0185-D61A-42E4-A47B7B856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E448-08D0-4842-B36D-55449936B6F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54CC7-0960-6083-6418-9B9A332F9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18472-31E5-95C6-2BA4-BEDF2A5D5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5FB-A788-4432-9B48-C94C462A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26219"/>
      </p:ext>
    </p:extLst>
  </p:cSld>
  <p:clrMapOvr>
    <a:masterClrMapping/>
  </p:clrMapOvr>
  <p:transition spd="slow" advClick="0"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92455-43F3-D9B2-4FEE-4B2E720E8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3BA0F-95B0-4BA9-7BEA-A211F822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F230A-195B-74CF-9852-E4E86116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E448-08D0-4842-B36D-55449936B6F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AF5B5-55A2-3311-7C59-F7EBE5B8C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F79DE-F7B8-B577-7415-21EA07D8D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5FB-A788-4432-9B48-C94C462A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06219"/>
      </p:ext>
    </p:extLst>
  </p:cSld>
  <p:clrMapOvr>
    <a:masterClrMapping/>
  </p:clrMapOvr>
  <p:transition spd="slow" advClick="0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7B0EE-2DF6-64AF-B77F-A1612B8F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CFD08-F04D-DCDE-30F9-FAAD81235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E317-CEEE-7A42-C4CD-3F70D5FE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E448-08D0-4842-B36D-55449936B6F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165B6-ACBB-AD17-2D87-0D28D7EE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21FAE-4ABB-A59E-3CC3-F16BF5302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5FB-A788-4432-9B48-C94C462A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32476"/>
      </p:ext>
    </p:extLst>
  </p:cSld>
  <p:clrMapOvr>
    <a:masterClrMapping/>
  </p:clrMapOvr>
  <p:transition spd="slow"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DA395-5798-97DA-C1E1-67BACB6C5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E67C6-A150-493E-A547-B5E3F4EEBD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2BAE5F-C6DB-B634-13C9-C20CB877C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07A93-B068-AD44-6073-BD2E3ACB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E448-08D0-4842-B36D-55449936B6F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38869-D2D7-6EA6-B98A-C0B74711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AB885-7270-FDC6-3C58-35117764D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5FB-A788-4432-9B48-C94C462A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13317"/>
      </p:ext>
    </p:extLst>
  </p:cSld>
  <p:clrMapOvr>
    <a:masterClrMapping/>
  </p:clrMapOvr>
  <p:transition spd="slow"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2200-CEC5-05BB-8360-6534F8E47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42ED-89A7-B621-BEC5-B393E9C5F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B3076-48DF-0B95-D75D-184FA3E59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356DD3-0DD3-3B82-F0C1-85A1D507E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4521FC-28E9-E5D9-B032-2E9DB321D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7A30E-C2A4-DE57-20A2-92B821609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E448-08D0-4842-B36D-55449936B6F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3F4A7F-DA6E-9665-08DE-C4594DD9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ACA7F6-6EC0-0731-CCBA-0C556E69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5FB-A788-4432-9B48-C94C462A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58605"/>
      </p:ext>
    </p:extLst>
  </p:cSld>
  <p:clrMapOvr>
    <a:masterClrMapping/>
  </p:clrMapOvr>
  <p:transition spd="slow" advClick="0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9F38-85B7-442E-8515-1ED6E235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0507F-8D03-F772-2C77-13F6746F2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E448-08D0-4842-B36D-55449936B6F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CA350-61D2-A18C-3C77-53431B555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49DE89-332E-D277-727E-23E1EFF7F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5FB-A788-4432-9B48-C94C462A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22377"/>
      </p:ext>
    </p:extLst>
  </p:cSld>
  <p:clrMapOvr>
    <a:masterClrMapping/>
  </p:clrMapOvr>
  <p:transition spd="slow" advClick="0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EB9E83-B3CB-A019-199D-16E602A6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E448-08D0-4842-B36D-55449936B6F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EB603-1FD1-A7F2-DD44-608B285C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3FD10-1FD0-4667-ECF1-E0E686D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5FB-A788-4432-9B48-C94C462A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49270"/>
      </p:ext>
    </p:extLst>
  </p:cSld>
  <p:clrMapOvr>
    <a:masterClrMapping/>
  </p:clrMapOvr>
  <p:transition spd="slow" advClick="0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8D65D-906F-8F3A-7DBD-8936EE5B3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BD0E5-0E3A-03AB-6901-0C2E53EF8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D6497-28CA-FC70-EA18-D0057F4E1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FD2E3-89F6-98AB-45FC-58DCC563F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E448-08D0-4842-B36D-55449936B6F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7826D-6BDA-4997-334F-4D94A6D5D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CFDDB-2571-95FA-DFC3-5D713A211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5FB-A788-4432-9B48-C94C462A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54063"/>
      </p:ext>
    </p:extLst>
  </p:cSld>
  <p:clrMapOvr>
    <a:masterClrMapping/>
  </p:clrMapOvr>
  <p:transition spd="slow" advClick="0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5565F-1CCB-6BFA-89FF-BF22D3AC6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8D7B00-B89B-0448-4F24-575FBBA4D7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73888-8A77-8828-E018-3960A0FA3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F7612-81A2-D2B9-7287-54F31E160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E448-08D0-4842-B36D-55449936B6F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62678-16B9-BA2E-439D-83EC12A72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06F82-23AF-BBA1-A734-655B04B3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5FB-A788-4432-9B48-C94C462A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12969"/>
      </p:ext>
    </p:extLst>
  </p:cSld>
  <p:clrMapOvr>
    <a:masterClrMapping/>
  </p:clrMapOvr>
  <p:transition spd="slow" advClick="0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F021D2-FA28-BF38-5E9F-9ABBBDD96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3BE14-AEF1-35B5-664D-2B3052B7B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99D5C-B06C-8E48-5BD4-0BB831FED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4E448-08D0-4842-B36D-55449936B6F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DE05D-D0FF-389C-ACAA-0737807F0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F1735-E4A8-7D12-001A-D55E383D7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5F5FB-A788-4432-9B48-C94C462A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311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B8546-38F7-3002-15EC-5F28C59BAA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Ridiculous</a:t>
            </a:r>
            <a:br>
              <a:rPr lang="en-US" dirty="0"/>
            </a:br>
            <a:r>
              <a:rPr lang="en-US" dirty="0"/>
              <a:t>Nicholas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C10A6-458F-B360-7141-6B226D7B18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57385"/>
      </p:ext>
    </p:extLst>
  </p:cSld>
  <p:clrMapOvr>
    <a:masterClrMapping/>
  </p:clrMapOvr>
  <p:transition spd="slow" advClick="0" advTm="1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45">
            <a:extLst>
              <a:ext uri="{FF2B5EF4-FFF2-40B4-BE49-F238E27FC236}">
                <a16:creationId xmlns:a16="http://schemas.microsoft.com/office/drawing/2014/main" id="{C3219064-AA45-8493-0401-827D4F827F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69748"/>
      </p:ext>
    </p:extLst>
  </p:cSld>
  <p:clrMapOvr>
    <a:masterClrMapping/>
  </p:clrMapOvr>
  <p:transition spd="slow" advClick="0" advTm="1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48">
            <a:extLst>
              <a:ext uri="{FF2B5EF4-FFF2-40B4-BE49-F238E27FC236}">
                <a16:creationId xmlns:a16="http://schemas.microsoft.com/office/drawing/2014/main" id="{D0E5D071-95E6-5F23-51D0-24E5EC184D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0644"/>
      </p:ext>
    </p:extLst>
  </p:cSld>
  <p:clrMapOvr>
    <a:masterClrMapping/>
  </p:clrMapOvr>
  <p:transition spd="slow" advClick="0" advTm="1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49">
            <a:extLst>
              <a:ext uri="{FF2B5EF4-FFF2-40B4-BE49-F238E27FC236}">
                <a16:creationId xmlns:a16="http://schemas.microsoft.com/office/drawing/2014/main" id="{5BE3DFE2-4C20-B931-B5EC-C6EA0A5D92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41877"/>
      </p:ext>
    </p:extLst>
  </p:cSld>
  <p:clrMapOvr>
    <a:masterClrMapping/>
  </p:clrMapOvr>
  <p:transition spd="slow" advClick="0" advTm="1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50">
            <a:extLst>
              <a:ext uri="{FF2B5EF4-FFF2-40B4-BE49-F238E27FC236}">
                <a16:creationId xmlns:a16="http://schemas.microsoft.com/office/drawing/2014/main" id="{767DB850-2F23-4E2A-6983-5C7DF38FAD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76038"/>
      </p:ext>
    </p:extLst>
  </p:cSld>
  <p:clrMapOvr>
    <a:masterClrMapping/>
  </p:clrMapOvr>
  <p:transition spd="slow" advClick="0" advTm="1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51">
            <a:extLst>
              <a:ext uri="{FF2B5EF4-FFF2-40B4-BE49-F238E27FC236}">
                <a16:creationId xmlns:a16="http://schemas.microsoft.com/office/drawing/2014/main" id="{8311A5BC-D115-D91B-BD52-D473F6AF56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17922"/>
      </p:ext>
    </p:extLst>
  </p:cSld>
  <p:clrMapOvr>
    <a:masterClrMapping/>
  </p:clrMapOvr>
  <p:transition spd="slow" advClick="0" advTm="1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52">
            <a:extLst>
              <a:ext uri="{FF2B5EF4-FFF2-40B4-BE49-F238E27FC236}">
                <a16:creationId xmlns:a16="http://schemas.microsoft.com/office/drawing/2014/main" id="{1FE7FB2B-2772-7F0F-F3CA-0B362D9BF8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12050"/>
      </p:ext>
    </p:extLst>
  </p:cSld>
  <p:clrMapOvr>
    <a:masterClrMapping/>
  </p:clrMapOvr>
  <p:transition spd="slow" advClick="0" advTm="1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54">
            <a:extLst>
              <a:ext uri="{FF2B5EF4-FFF2-40B4-BE49-F238E27FC236}">
                <a16:creationId xmlns:a16="http://schemas.microsoft.com/office/drawing/2014/main" id="{F56681FD-CAD0-9E5F-8C5A-B6ECFEEA27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20776"/>
      </p:ext>
    </p:extLst>
  </p:cSld>
  <p:clrMapOvr>
    <a:masterClrMapping/>
  </p:clrMapOvr>
  <p:transition spd="slow" advClick="0" advTm="1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55">
            <a:extLst>
              <a:ext uri="{FF2B5EF4-FFF2-40B4-BE49-F238E27FC236}">
                <a16:creationId xmlns:a16="http://schemas.microsoft.com/office/drawing/2014/main" id="{A0C1FC73-4B2D-01B1-8F80-23FB96642C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93977"/>
      </p:ext>
    </p:extLst>
  </p:cSld>
  <p:clrMapOvr>
    <a:masterClrMapping/>
  </p:clrMapOvr>
  <p:transition spd="slow" advClick="0" advTm="1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56">
            <a:extLst>
              <a:ext uri="{FF2B5EF4-FFF2-40B4-BE49-F238E27FC236}">
                <a16:creationId xmlns:a16="http://schemas.microsoft.com/office/drawing/2014/main" id="{C687E0EF-2E0C-5B58-0ACE-6C0F0E87A8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43621"/>
      </p:ext>
    </p:extLst>
  </p:cSld>
  <p:clrMapOvr>
    <a:masterClrMapping/>
  </p:clrMapOvr>
  <p:transition spd="slow" advClick="0" advTm="1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58">
            <a:extLst>
              <a:ext uri="{FF2B5EF4-FFF2-40B4-BE49-F238E27FC236}">
                <a16:creationId xmlns:a16="http://schemas.microsoft.com/office/drawing/2014/main" id="{4A82CA46-8332-5D04-FA98-E1CC108136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43215"/>
      </p:ext>
    </p:extLst>
  </p:cSld>
  <p:clrMapOvr>
    <a:masterClrMapping/>
  </p:clrMapOvr>
  <p:transition spd="slow" advClick="0" advTm="1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37">
            <a:extLst>
              <a:ext uri="{FF2B5EF4-FFF2-40B4-BE49-F238E27FC236}">
                <a16:creationId xmlns:a16="http://schemas.microsoft.com/office/drawing/2014/main" id="{F79551B5-F3E0-D895-8892-41A5D3436D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66698"/>
      </p:ext>
    </p:extLst>
  </p:cSld>
  <p:clrMapOvr>
    <a:masterClrMapping/>
  </p:clrMapOvr>
  <p:transition spd="slow" advClick="0" advTm="1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59">
            <a:extLst>
              <a:ext uri="{FF2B5EF4-FFF2-40B4-BE49-F238E27FC236}">
                <a16:creationId xmlns:a16="http://schemas.microsoft.com/office/drawing/2014/main" id="{961D3361-CA76-4A64-4BA5-ADF12D7AE4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7419"/>
      </p:ext>
    </p:extLst>
  </p:cSld>
  <p:clrMapOvr>
    <a:masterClrMapping/>
  </p:clrMapOvr>
  <p:transition spd="slow" advClick="0" advTm="1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61">
            <a:extLst>
              <a:ext uri="{FF2B5EF4-FFF2-40B4-BE49-F238E27FC236}">
                <a16:creationId xmlns:a16="http://schemas.microsoft.com/office/drawing/2014/main" id="{0D0D0CD8-E2D5-B708-078D-330F020302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2243"/>
      </p:ext>
    </p:extLst>
  </p:cSld>
  <p:clrMapOvr>
    <a:masterClrMapping/>
  </p:clrMapOvr>
  <p:transition spd="slow" advClick="0" advTm="1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62">
            <a:extLst>
              <a:ext uri="{FF2B5EF4-FFF2-40B4-BE49-F238E27FC236}">
                <a16:creationId xmlns:a16="http://schemas.microsoft.com/office/drawing/2014/main" id="{9487AF54-B030-BE7E-27E3-5C177F1F0F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14129"/>
      </p:ext>
    </p:extLst>
  </p:cSld>
  <p:clrMapOvr>
    <a:masterClrMapping/>
  </p:clrMapOvr>
  <p:transition spd="slow" advClick="0" advTm="1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38">
            <a:extLst>
              <a:ext uri="{FF2B5EF4-FFF2-40B4-BE49-F238E27FC236}">
                <a16:creationId xmlns:a16="http://schemas.microsoft.com/office/drawing/2014/main" id="{57665E55-7986-24A0-18D7-9CD395204B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79917"/>
      </p:ext>
    </p:extLst>
  </p:cSld>
  <p:clrMapOvr>
    <a:masterClrMapping/>
  </p:clrMapOvr>
  <p:transition spd="slow" advClick="0" advTm="1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39">
            <a:extLst>
              <a:ext uri="{FF2B5EF4-FFF2-40B4-BE49-F238E27FC236}">
                <a16:creationId xmlns:a16="http://schemas.microsoft.com/office/drawing/2014/main" id="{79472E82-2864-5384-C6C4-A8A428A7D9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0978"/>
      </p:ext>
    </p:extLst>
  </p:cSld>
  <p:clrMapOvr>
    <a:masterClrMapping/>
  </p:clrMapOvr>
  <p:transition spd="slow" advClick="0" advTm="1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40">
            <a:extLst>
              <a:ext uri="{FF2B5EF4-FFF2-40B4-BE49-F238E27FC236}">
                <a16:creationId xmlns:a16="http://schemas.microsoft.com/office/drawing/2014/main" id="{9533F31B-BCFC-5676-9991-9CD66A002D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74770"/>
      </p:ext>
    </p:extLst>
  </p:cSld>
  <p:clrMapOvr>
    <a:masterClrMapping/>
  </p:clrMapOvr>
  <p:transition spd="slow" advClick="0" advTm="1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41">
            <a:extLst>
              <a:ext uri="{FF2B5EF4-FFF2-40B4-BE49-F238E27FC236}">
                <a16:creationId xmlns:a16="http://schemas.microsoft.com/office/drawing/2014/main" id="{D6FB6CBD-8BE3-292C-ACDA-E3A3F7675C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83269"/>
      </p:ext>
    </p:extLst>
  </p:cSld>
  <p:clrMapOvr>
    <a:masterClrMapping/>
  </p:clrMapOvr>
  <p:transition spd="slow" advClick="0" advTm="1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42">
            <a:extLst>
              <a:ext uri="{FF2B5EF4-FFF2-40B4-BE49-F238E27FC236}">
                <a16:creationId xmlns:a16="http://schemas.microsoft.com/office/drawing/2014/main" id="{8C130976-5832-9149-C630-3423C23820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48146"/>
      </p:ext>
    </p:extLst>
  </p:cSld>
  <p:clrMapOvr>
    <a:masterClrMapping/>
  </p:clrMapOvr>
  <p:transition spd="slow" advClick="0" advTm="1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43">
            <a:extLst>
              <a:ext uri="{FF2B5EF4-FFF2-40B4-BE49-F238E27FC236}">
                <a16:creationId xmlns:a16="http://schemas.microsoft.com/office/drawing/2014/main" id="{8FE0A520-CB04-56B5-C7EC-E70E4B1FDF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45658"/>
      </p:ext>
    </p:extLst>
  </p:cSld>
  <p:clrMapOvr>
    <a:masterClrMapping/>
  </p:clrMapOvr>
  <p:transition spd="slow" advClick="0" advTm="1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44">
            <a:extLst>
              <a:ext uri="{FF2B5EF4-FFF2-40B4-BE49-F238E27FC236}">
                <a16:creationId xmlns:a16="http://schemas.microsoft.com/office/drawing/2014/main" id="{29E08C21-0E11-6F4E-49A3-BE9D5D2AC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08342"/>
      </p:ext>
    </p:extLst>
  </p:cSld>
  <p:clrMapOvr>
    <a:masterClrMapping/>
  </p:clrMapOvr>
  <p:transition spd="slow" advClick="0" advTm="1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</Words>
  <Application>Microsoft Office PowerPoint</Application>
  <PresentationFormat>Widescreen</PresentationFormat>
  <Paragraphs>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Ridiculous Nicholas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Ridiculous Nicholas</dc:title>
  <dc:creator>Laura Taylor</dc:creator>
  <cp:lastModifiedBy>Laura Taylor</cp:lastModifiedBy>
  <cp:revision>1</cp:revision>
  <dcterms:created xsi:type="dcterms:W3CDTF">2023-10-20T21:56:34Z</dcterms:created>
  <dcterms:modified xsi:type="dcterms:W3CDTF">2023-10-20T22:00:07Z</dcterms:modified>
</cp:coreProperties>
</file>